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16"/>
    <p:restoredTop sz="96327"/>
  </p:normalViewPr>
  <p:slideViewPr>
    <p:cSldViewPr snapToGrid="0">
      <p:cViewPr varScale="1">
        <p:scale>
          <a:sx n="109" d="100"/>
          <a:sy n="109" d="100"/>
        </p:scale>
        <p:origin x="21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8992-D95A-1647-1DC6-B1F2B4471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F95BED-D4DC-8FA1-5CFF-76B1765E8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FD858-ADC5-D537-ACB0-A3372EA29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223A-9CD6-6B43-BDFA-B3D246130365}" type="datetimeFigureOut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A2F9D-90BE-6C11-A72A-661789D7C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EABE3-5E18-0CAD-0941-1C628A6E8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427F-29F3-3F43-8578-F9AF3B5E3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36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C512-FAF0-8812-F318-EBA612DA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D0C53-F0A0-762C-D1C5-3D381B6BD0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4E905-9F32-7661-663A-8D4D95807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223A-9CD6-6B43-BDFA-B3D246130365}" type="datetimeFigureOut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C6411-4F6D-3205-D1D4-DD4EB9805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ADBFC-BB13-04DC-BC8F-DE0C1569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427F-29F3-3F43-8578-F9AF3B5E3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0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FDA8A5-613B-A230-B45D-DB0F97EB13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6F2CFB-3B08-6302-D1EE-8579E3D66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64DDB-B54E-18F3-8CB3-9ADFD0B1E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223A-9CD6-6B43-BDFA-B3D246130365}" type="datetimeFigureOut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36703-AC86-739B-1003-3A1888ED2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5EC77-7F0A-912B-3909-27AA1D712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427F-29F3-3F43-8578-F9AF3B5E3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13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016A-D48A-AE60-1634-D23C96A61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F10FB-B2A4-027A-6FBB-18BE72025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C2ECE-0CAD-D125-5981-7BE5B8D9A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223A-9CD6-6B43-BDFA-B3D246130365}" type="datetimeFigureOut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A5CEA-7BD5-E465-9D33-E7B9BEAFC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841BA-65ED-A5CB-399C-FD471AA17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427F-29F3-3F43-8578-F9AF3B5E3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21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127B3-580A-86FF-849B-C14BA181E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258C1-8B79-C5FB-BA6F-B2E178ACD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649F5-CE3B-9C3A-61B7-CF4F4CF58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223A-9CD6-6B43-BDFA-B3D246130365}" type="datetimeFigureOut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0B0DC-7BB0-E685-CF1E-3AA01D4F8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B7317-0693-0C62-38CA-082E4E75F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427F-29F3-3F43-8578-F9AF3B5E3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4CDC1-A370-CAFA-5849-E4EEAA24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ABB60-F8FC-67F4-0C4C-88222E14B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DE4B3-969F-A322-5EB1-004EE8755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A4BF9-553F-27CC-7D41-EEF6D3192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223A-9CD6-6B43-BDFA-B3D246130365}" type="datetimeFigureOut">
              <a:rPr lang="en-US" smtClean="0"/>
              <a:t>6/20/23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68FF5-CFF0-8C34-82C1-49DD7C91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4F619-D673-EFBF-E7C1-137F199FA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427F-29F3-3F43-8578-F9AF3B5E3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88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31DFE-9EE9-9CDF-CCBC-9901DE89E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0D9BD-13D9-2FF6-BB31-66331A28E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D721D4-583D-45B0-CB6F-68B4C315A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C0945F-586A-5406-7324-F2362CA571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6CC4C4-5944-AC6C-08B1-3F8B5BC80A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A7678B-0F38-A32E-8363-744A6AD6A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223A-9CD6-6B43-BDFA-B3D246130365}" type="datetimeFigureOut">
              <a:rPr lang="en-US" smtClean="0"/>
              <a:t>6/20/23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162A7-6D88-A5B8-F4A8-7DEA102AB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FED4A4-5302-DCE2-0B64-1368DEFCB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427F-29F3-3F43-8578-F9AF3B5E3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85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456C8-EF45-4310-5439-B9E197D67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134E1C-E8C5-8DEC-B870-CD78BFC92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223A-9CD6-6B43-BDFA-B3D246130365}" type="datetimeFigureOut">
              <a:rPr lang="en-US" smtClean="0"/>
              <a:t>6/20/23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5F1243-9B2D-ACB9-1C26-F91A727FB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2F8CA-3AB5-E91F-8F68-E83A995F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427F-29F3-3F43-8578-F9AF3B5E3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81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895B82-98D0-CDE4-675F-A88339664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223A-9CD6-6B43-BDFA-B3D246130365}" type="datetimeFigureOut">
              <a:rPr lang="en-US" smtClean="0"/>
              <a:t>6/20/23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EE340-276A-FD16-A78E-E1AB0CBDC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BA8CD-A0BA-862C-425F-CAE3D847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427F-29F3-3F43-8578-F9AF3B5E3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02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8FC43-696F-B99F-9BAF-366B4294D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FAEDE-DBAA-C820-F9DB-1A7BA6297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3C674-F486-147F-6DAE-5CCD9FB85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3DD33-FF30-42F5-2475-0AC5DDA22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223A-9CD6-6B43-BDFA-B3D246130365}" type="datetimeFigureOut">
              <a:rPr lang="en-US" smtClean="0"/>
              <a:t>6/20/23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0F127-AF0B-A9F4-FC35-23DEBCFE9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C2948-330E-F6ED-ABAB-20E377006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427F-29F3-3F43-8578-F9AF3B5E3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40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8550E-9E66-A823-5494-79A5C2A5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6A0852-6F64-26D8-01E7-E7DC87AE82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2CB9D9-F06C-E940-7EE2-1A45B8CFE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34716-2092-76C8-FC14-89870813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E223A-9CD6-6B43-BDFA-B3D246130365}" type="datetimeFigureOut">
              <a:rPr lang="en-US" smtClean="0"/>
              <a:t>6/20/23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010B81-9079-3351-C0F5-76C20C42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E15FC-932B-B6E4-1B35-86396A877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427F-29F3-3F43-8578-F9AF3B5E3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37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921D56-C637-0502-83FA-67FCAB8D8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BDBD1-ADE0-3369-4188-4CD9CF0FF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900B9-576B-E4FB-E702-704DC5A06A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E223A-9CD6-6B43-BDFA-B3D246130365}" type="datetimeFigureOut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5E566-9C00-A884-5840-E415AFD5C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92DD3-1254-582B-B61D-93937505E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9427F-29F3-3F43-8578-F9AF3B5E3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1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03DEA-8B22-9FB2-C627-04E29430EF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704510-9978-9C8A-42A2-680F8049E7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1309C-8A5B-0EF7-0C94-B67184BFF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1803400"/>
            <a:ext cx="76708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8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0D32887-E277-3BAF-BBC6-8DEDDC583F16}"/>
              </a:ext>
            </a:extLst>
          </p:cNvPr>
          <p:cNvGrpSpPr/>
          <p:nvPr/>
        </p:nvGrpSpPr>
        <p:grpSpPr>
          <a:xfrm>
            <a:off x="849556" y="840259"/>
            <a:ext cx="11077970" cy="4791648"/>
            <a:chOff x="849556" y="840259"/>
            <a:chExt cx="11077970" cy="47916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E2BA2C4-9BC8-56C0-85D8-C4FF8D611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0067"/>
            <a:stretch/>
          </p:blipFill>
          <p:spPr>
            <a:xfrm>
              <a:off x="849556" y="840259"/>
              <a:ext cx="5118757" cy="479164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A5BEA3-A38F-3450-C1DE-AE97C2EA3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875942"/>
              <a:ext cx="5831526" cy="4755965"/>
            </a:xfrm>
            <a:prstGeom prst="rect">
              <a:avLst/>
            </a:prstGeom>
            <a:ln w="28575" cmpd="sng">
              <a:solidFill>
                <a:srgbClr val="00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4887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EEA9F-E0E3-6B27-AF67-8FFB5477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092DB-58A3-C8A7-B686-F1AFFEC1D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9D62EA-3267-4BE6-F144-837BB396E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46" y="4085678"/>
            <a:ext cx="1059962" cy="134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06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1662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cbreen</dc:creator>
  <cp:lastModifiedBy>cbreen</cp:lastModifiedBy>
  <cp:revision>2</cp:revision>
  <dcterms:created xsi:type="dcterms:W3CDTF">2023-06-19T08:24:16Z</dcterms:created>
  <dcterms:modified xsi:type="dcterms:W3CDTF">2023-06-20T13:24:20Z</dcterms:modified>
</cp:coreProperties>
</file>